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4E0DC9-1220-4696-ADE7-6BC4EAB9A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362" y="514350"/>
            <a:ext cx="6391275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914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17</cp:revision>
  <dcterms:created xsi:type="dcterms:W3CDTF">2020-04-14T07:11:12Z</dcterms:created>
  <dcterms:modified xsi:type="dcterms:W3CDTF">2020-04-27T07:20:56Z</dcterms:modified>
</cp:coreProperties>
</file>